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58" r:id="rId6"/>
    <p:sldId id="265" r:id="rId7"/>
    <p:sldId id="266" r:id="rId8"/>
    <p:sldId id="267" r:id="rId9"/>
    <p:sldId id="269" r:id="rId10"/>
    <p:sldId id="268" r:id="rId11"/>
    <p:sldId id="264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7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DF430-69B2-4EA9-BD40-A00E905A2B42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09850-9E92-4A74-ADEB-C31E9A1FA8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2A0F6-C173-44C2-BC5C-4C4041AE5F58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4B219-7877-4F66-B2F2-549FDACB4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AA717-1AD6-4AED-9618-4A904543DAC9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DD498-6A54-48A9-ACBB-64E06D927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5949-C426-4E58-8A32-9DAF0BE7551F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B0CC2-E4A3-41B6-93B8-E2E58D2AB9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F0A2E-F2BB-432B-80A3-CA3C712AF794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38FBF-0CFB-4A74-924E-2F1BECCD02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32C3-2BB0-4FB0-9F87-2D3D387476B1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C98A2-B496-4259-9E4E-46C17512AD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85C48-862B-47C2-A3B3-17C81ABABEF0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27F97-15EA-4884-82DB-08C07C34E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C72C1-7C51-4FAA-9F5F-7C47939FFA6C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EB744-EF67-4C83-B114-694108271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45B19-5BDC-47C1-9351-77BF04C63601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964B-F3C3-4693-86BA-AACD94CA7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40247-2409-4D32-BDB1-AD319C66A1CC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1F9D-C127-4C95-9BAD-406D002C1E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22B22-9F6E-41A2-BB0D-670B4D13CF16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32D49-0FAB-47C3-B71A-B72784986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0ACE29-BB27-471F-834C-A3F60718FC0E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8084FB-AED4-42E2-82C1-43312EA9A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5400" y="2349500"/>
            <a:ext cx="6400800" cy="95250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FF00"/>
                </a:solidFill>
                <a:latin typeface="Comic Sans MS" pitchFamily="66" charset="0"/>
              </a:rPr>
              <a:t>«</a:t>
            </a:r>
            <a:r>
              <a:rPr lang="ru-RU" sz="4000" b="1" smtClean="0">
                <a:solidFill>
                  <a:srgbClr val="FFFF00"/>
                </a:solidFill>
                <a:latin typeface="Arial" charset="0"/>
              </a:rPr>
              <a:t>Воспитание эстетического вкуса у детей через рисование на прозрачном мольберте</a:t>
            </a:r>
            <a:r>
              <a:rPr lang="ru-RU" sz="4000" b="1" smtClean="0">
                <a:solidFill>
                  <a:srgbClr val="FFFF00"/>
                </a:solidFill>
                <a:latin typeface="Comic Sans MS" pitchFamily="66" charset="0"/>
              </a:rPr>
              <a:t>»»</a:t>
            </a:r>
            <a:r>
              <a:rPr lang="ru-RU" sz="400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448175" y="0"/>
            <a:ext cx="4695825" cy="15716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1571625"/>
            <a:ext cx="7812087" cy="5170488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b="1" dirty="0"/>
              <a:t>Цель:</a:t>
            </a:r>
            <a:r>
              <a:rPr lang="ru-RU" sz="2000" dirty="0"/>
              <a:t> Знакомство педагогов с технологией по использованию прозрачного мольберта.</a:t>
            </a:r>
            <a:br>
              <a:rPr lang="ru-RU" sz="2000" dirty="0"/>
            </a:br>
            <a:r>
              <a:rPr lang="ru-RU" sz="2000" dirty="0"/>
              <a:t>Прозрачный мольберт – удобное, многофункциональное специальное пособие, которое позволяет ребенку увидеть результат своей работы в сотрудничестве с другим </a:t>
            </a:r>
            <a:r>
              <a:rPr lang="ru-RU" sz="2000" dirty="0" smtClean="0"/>
              <a:t>человеком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Задачи: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- </a:t>
            </a:r>
            <a:r>
              <a:rPr lang="ru-RU" sz="2000" dirty="0"/>
              <a:t>Познакомить педагогов с видами нетрадиционных техник при </a:t>
            </a:r>
            <a:r>
              <a:rPr lang="ru-RU" sz="2000" dirty="0" smtClean="0"/>
              <a:t>рисовании на прозрачном мольберте.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- Научить использовать нетрадиционные техники при рисовании на прозрачном мольберте.</a:t>
            </a:r>
            <a:br>
              <a:rPr lang="ru-RU" sz="2000" dirty="0"/>
            </a:br>
            <a:r>
              <a:rPr lang="ru-RU" sz="2000" dirty="0"/>
              <a:t>Изобразительная деятельность в детском саду – это один из самых близких и доступных видов работы с детьми, который способствует развитию воображения, фантазии, даёт возможность детям отобразить своё представление об окружающем мире, создаёт условия для вовлечения в творчество, создавая при этом что-то необычное и прекрасное. И хотя вовремя рисования дети получают много радости и положительных эмоций, необходимо постоянно поддерживать интерес к изобразительной деятельности.</a:t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14340" name="Рисунок 4" descr="Sbutterfly6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943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48175" y="0"/>
            <a:ext cx="4695825" cy="1571625"/>
          </a:xfrm>
        </p:spPr>
      </p:pic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611188" y="1557338"/>
            <a:ext cx="7921625" cy="4751387"/>
          </a:xfrm>
        </p:spPr>
        <p:txBody>
          <a:bodyPr/>
          <a:lstStyle/>
          <a:p>
            <a:pPr algn="l" eaLnBrk="1" hangingPunct="1"/>
            <a:r>
              <a:rPr lang="ru-RU" sz="2000" smtClean="0">
                <a:latin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Занятия живописью на стекле – отличный способ творческого самовыражения человека любого возраста. Прежде всего - развитие коммуникативных навыков. Рисуя на стекле, чей-либо портрет, даже застенчивый художник получает возможность внимательно всмотреться в этого человека, встретиться с ним взглядом, установить непосредственный контакт.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В отличие от рисования по бумаге, стекло дарит новые визуальные впечатления и тактильные ощущения. На «Прозрачном мольберте» хорошо рисовать густыми красками, используя для «художеств» кисточки, пальцы, губки, штампы. Неплохо получаются работы, выполненные водными маркерами.  Помимо рисования кистью, на прозрачном мольберте дети знакомятся с различными техниками изобразительного искусства: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b="1" i="1" smtClean="0">
                <a:latin typeface="Arial" charset="0"/>
              </a:rPr>
              <a:t> </a:t>
            </a:r>
            <a:br>
              <a:rPr lang="ru-RU" sz="2000" b="1" i="1" smtClean="0">
                <a:latin typeface="Arial" charset="0"/>
              </a:rPr>
            </a:br>
            <a:endParaRPr lang="ru-RU" sz="2000" b="1" i="1" smtClean="0">
              <a:latin typeface="Arial" charset="0"/>
            </a:endParaRPr>
          </a:p>
        </p:txBody>
      </p:sp>
      <p:pic>
        <p:nvPicPr>
          <p:cNvPr id="15363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1187450" y="549275"/>
            <a:ext cx="6480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Рисование на «Прозрачном мольберте»</a:t>
            </a:r>
          </a:p>
          <a:p>
            <a:pPr algn="ctr"/>
            <a:r>
              <a:rPr lang="ru-RU">
                <a:latin typeface="Times New Roman" pitchFamily="18" charset="0"/>
              </a:rPr>
              <a:t> в рамках решения творческих задач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24300" y="-319088"/>
            <a:ext cx="4695825" cy="1571626"/>
          </a:xfrm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11188" y="1196975"/>
            <a:ext cx="7848600" cy="4968875"/>
          </a:xfrm>
        </p:spPr>
        <p:txBody>
          <a:bodyPr/>
          <a:lstStyle/>
          <a:p>
            <a:pPr algn="l" eaLnBrk="1" hangingPunct="1"/>
            <a:endParaRPr lang="ru-RU" sz="4000" b="1" i="1" smtClean="0"/>
          </a:p>
        </p:txBody>
      </p:sp>
      <p:pic>
        <p:nvPicPr>
          <p:cNvPr id="17411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1692275" y="1773238"/>
            <a:ext cx="698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 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954213" y="1268413"/>
            <a:ext cx="5065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Рисование пальцами и ладошками</a:t>
            </a:r>
            <a:br>
              <a:rPr lang="ru-RU" b="1" i="1"/>
            </a:br>
            <a:endParaRPr lang="ru-RU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0"/>
            <a:ext cx="8820150" cy="1557338"/>
          </a:xfrm>
        </p:spPr>
      </p:pic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148263" y="2708275"/>
            <a:ext cx="3492500" cy="3600450"/>
          </a:xfrm>
        </p:spPr>
        <p:txBody>
          <a:bodyPr/>
          <a:lstStyle/>
          <a:p>
            <a:pPr algn="l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18435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 descr="IMG-20241021-WA000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628775"/>
            <a:ext cx="4176713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8" descr="IMG-20241021-WA00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8363" y="1962150"/>
            <a:ext cx="4286250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1476375" y="333375"/>
            <a:ext cx="5187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Рисование маркером пейзаж с натуры</a:t>
            </a:r>
            <a:br>
              <a:rPr lang="ru-RU" b="1" i="1"/>
            </a:br>
            <a:endParaRPr lang="ru-RU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48175" y="0"/>
            <a:ext cx="4695825" cy="1571625"/>
          </a:xfrm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331913" y="1687513"/>
            <a:ext cx="7812087" cy="5170487"/>
          </a:xfrm>
        </p:spPr>
        <p:txBody>
          <a:bodyPr/>
          <a:lstStyle/>
          <a:p>
            <a:pPr algn="l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19459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8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51577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68413"/>
            <a:ext cx="3824288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323850" y="188913"/>
            <a:ext cx="475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/>
              <a:t>Рисование кистью</a:t>
            </a:r>
            <a:r>
              <a:rPr lang="ru-RU" b="1" i="1"/>
              <a:t>  </a:t>
            </a:r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6100" y="1628775"/>
            <a:ext cx="4176713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48175" y="0"/>
            <a:ext cx="4695825" cy="1571625"/>
          </a:xfrm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827088" y="1341438"/>
            <a:ext cx="7812087" cy="5170487"/>
          </a:xfrm>
        </p:spPr>
        <p:txBody>
          <a:bodyPr/>
          <a:lstStyle/>
          <a:p>
            <a:pPr algn="l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20483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412875"/>
            <a:ext cx="375285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046288"/>
            <a:ext cx="4286250" cy="433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48175" y="0"/>
            <a:ext cx="4695825" cy="1571625"/>
          </a:xfrm>
        </p:spPr>
      </p:pic>
      <p:pic>
        <p:nvPicPr>
          <p:cNvPr id="21506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468313" y="260350"/>
            <a:ext cx="86756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Продукты деятельности в рамках применения прозрачного мольберта</a:t>
            </a:r>
          </a:p>
        </p:txBody>
      </p:sp>
      <p:pic>
        <p:nvPicPr>
          <p:cNvPr id="21508" name="Picture 9" descr="IMG_20241101_1238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557338"/>
            <a:ext cx="38163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 descr="IMG-20241022-WA0016"/>
          <p:cNvPicPr>
            <a:picLocks noChangeAspect="1" noChangeArrowheads="1"/>
          </p:cNvPicPr>
          <p:nvPr>
            <p:ph type="title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859338" y="1484313"/>
            <a:ext cx="3836987" cy="5113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Содержимое 21" descr="animated-sun-image-0444.gif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448175" y="0"/>
            <a:ext cx="4695825" cy="1571625"/>
          </a:xfrm>
        </p:spPr>
      </p:pic>
      <p:sp>
        <p:nvSpPr>
          <p:cNvPr id="225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2988" y="836613"/>
            <a:ext cx="7812087" cy="5170487"/>
          </a:xfrm>
        </p:spPr>
        <p:txBody>
          <a:bodyPr/>
          <a:lstStyle/>
          <a:p>
            <a:pPr algn="l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22531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76250"/>
            <a:ext cx="39878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1916113"/>
            <a:ext cx="45243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51275" y="-280988"/>
            <a:ext cx="4695825" cy="1571626"/>
          </a:xfrm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331913" y="1687513"/>
            <a:ext cx="7812087" cy="5170487"/>
          </a:xfrm>
        </p:spPr>
        <p:txBody>
          <a:bodyPr/>
          <a:lstStyle/>
          <a:p>
            <a:pPr algn="l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23555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53641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9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050" y="5229225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IMG-20241021-WA00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41438"/>
            <a:ext cx="38385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1557338"/>
            <a:ext cx="4491037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Содержимое 21" descr="animated-sun-image-0444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-459432"/>
            <a:ext cx="4695825" cy="1571625"/>
          </a:xfrm>
          <a:effectLst>
            <a:softEdge rad="112500"/>
          </a:effectLst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331913" y="1571625"/>
            <a:ext cx="7812087" cy="5170488"/>
          </a:xfrm>
        </p:spPr>
        <p:txBody>
          <a:bodyPr/>
          <a:lstStyle/>
          <a:p>
            <a:pPr algn="l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pic>
        <p:nvPicPr>
          <p:cNvPr id="24579" name="Рисунок 4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53133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-1528" y="0"/>
            <a:ext cx="9145527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1" name="Рисунок 5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125" y="54356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6" descr="Sbutterfly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53133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3d045c329b3c5dd75dbf996faf45952f8bf69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summersun</Template>
  <TotalTime>304</TotalTime>
  <Words>231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Times New Roman</vt:lpstr>
      <vt:lpstr>Тема Office</vt:lpstr>
      <vt:lpstr>Слайд 1</vt:lpstr>
      <vt:lpstr>Цель: Знакомство педагогов с технологией по использованию прозрачного мольберта. Прозрачный мольберт – удобное, многофункциональное специальное пособие, которое позволяет ребенку увидеть результат своей работы в сотрудничестве с другим человеком  Задачи:  - Познакомить педагогов с видами нетрадиционных техник при рисовании на прозрачном мольберте. - Научить использовать нетрадиционные техники при рисовании на прозрачном мольберте. Изобразительная деятельность в детском саду – это один из самых близких и доступных видов работы с детьми, который способствует развитию воображения, фантазии, даёт возможность детям отобразить своё представление об окружающем мире, создаёт условия для вовлечения в творчество, создавая при этом что-то необычное и прекрасное. И хотя вовремя рисования дети получают много радости и положительных эмоций, необходимо постоянно поддерживать интерес к изобразительной деятельности.   </vt:lpstr>
      <vt:lpstr>  Занятия живописью на стекле – отличный способ творческого самовыражения человека любого возраста. Прежде всего - развитие коммуникативных навыков. Рисуя на стекле, чей-либо портрет, даже застенчивый художник получает возможность внимательно всмотреться в этого человека, встретиться с ним взглядом, установить непосредственный контакт.  В отличие от рисования по бумаге, стекло дарит новые визуальные впечатления и тактильные ощущения. На «Прозрачном мольберте» хорошо рисовать густыми красками, используя для «художеств» кисточки, пальцы, губки, штампы. Неплохо получаются работы, выполненные водными маркерами.  Помимо рисования кистью, на прозрачном мольберте дети знакомятся с различными техниками изобразительного искусства:   </vt:lpstr>
      <vt:lpstr>Слайд 4</vt:lpstr>
      <vt:lpstr>  </vt:lpstr>
      <vt:lpstr>  </vt:lpstr>
      <vt:lpstr>  </vt:lpstr>
      <vt:lpstr>Слайд 8</vt:lpstr>
      <vt:lpstr>  </vt:lpstr>
      <vt:lpstr>  </vt:lpstr>
      <vt:lpstr>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вк</cp:lastModifiedBy>
  <cp:revision>14</cp:revision>
  <dcterms:created xsi:type="dcterms:W3CDTF">2024-02-06T06:08:59Z</dcterms:created>
  <dcterms:modified xsi:type="dcterms:W3CDTF">2024-11-03T17:02:33Z</dcterms:modified>
</cp:coreProperties>
</file>